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42C"/>
    <a:srgbClr val="FBFBFB"/>
    <a:srgbClr val="4A0E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/>
    <p:restoredTop sz="96058"/>
  </p:normalViewPr>
  <p:slideViewPr>
    <p:cSldViewPr snapToGrid="0" snapToObjects="1">
      <p:cViewPr>
        <p:scale>
          <a:sx n="112" d="100"/>
          <a:sy n="112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4B05-8BA6-194F-8CD9-243A029A0272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817-3BC4-6F4C-A609-0DCEC265D3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438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81F221-FEAE-B84D-BB15-1B1D24EBC4EF}"/>
              </a:ext>
            </a:extLst>
          </p:cNvPr>
          <p:cNvSpPr/>
          <p:nvPr userDrawn="1"/>
        </p:nvSpPr>
        <p:spPr>
          <a:xfrm>
            <a:off x="914400" y="0"/>
            <a:ext cx="113665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F5FE58-A56F-124D-A16B-8DAD101D8932}"/>
              </a:ext>
            </a:extLst>
          </p:cNvPr>
          <p:cNvSpPr/>
          <p:nvPr userDrawn="1"/>
        </p:nvSpPr>
        <p:spPr>
          <a:xfrm>
            <a:off x="-12700" y="0"/>
            <a:ext cx="1130300" cy="6858000"/>
          </a:xfrm>
          <a:prstGeom prst="rect">
            <a:avLst/>
          </a:prstGeom>
          <a:solidFill>
            <a:srgbClr val="DB1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6D047432-233B-0F47-BD6B-2B4CC79F8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" y="412750"/>
            <a:ext cx="393700" cy="39370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80724830-DAA9-4547-8A5E-686C34C48848}"/>
              </a:ext>
            </a:extLst>
          </p:cNvPr>
          <p:cNvSpPr txBox="1">
            <a:spLocks/>
          </p:cNvSpPr>
          <p:nvPr userDrawn="1"/>
        </p:nvSpPr>
        <p:spPr>
          <a:xfrm>
            <a:off x="2133600" y="2158999"/>
            <a:ext cx="91440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Tittel på presentasjonen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A86FFD31-A20A-6141-A226-3235F194A8C4}"/>
              </a:ext>
            </a:extLst>
          </p:cNvPr>
          <p:cNvSpPr txBox="1">
            <a:spLocks/>
          </p:cNvSpPr>
          <p:nvPr userDrawn="1"/>
        </p:nvSpPr>
        <p:spPr>
          <a:xfrm>
            <a:off x="2133600" y="3429000"/>
            <a:ext cx="78994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Prosjektingress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volore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ipsus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nobisquae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tenihictur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alignam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commos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000" dirty="0" err="1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audam</a:t>
            </a:r>
            <a:r>
              <a:rPr lang="nb-NO" sz="2000" dirty="0">
                <a:solidFill>
                  <a:srgbClr val="DB14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dunt.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5047F726-F8ED-6D42-85F4-8040592967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650" y="5994400"/>
            <a:ext cx="1447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D7B9908-CD05-1D42-8DAB-4EC0F6D489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2361DA3-DF03-C04B-87B0-1E17D501E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8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88FD8DCD-A4D5-284B-BAE3-0391AE129A63}"/>
              </a:ext>
            </a:extLst>
          </p:cNvPr>
          <p:cNvSpPr/>
          <p:nvPr userDrawn="1"/>
        </p:nvSpPr>
        <p:spPr>
          <a:xfrm>
            <a:off x="-12700" y="0"/>
            <a:ext cx="7620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Grafikk 13">
            <a:extLst>
              <a:ext uri="{FF2B5EF4-FFF2-40B4-BE49-F238E27FC236}">
                <a16:creationId xmlns:a16="http://schemas.microsoft.com/office/drawing/2014/main" id="{843C21A3-8C05-E24C-868A-FA1737D75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00" y="317500"/>
            <a:ext cx="228600" cy="228600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id="{2DCD2D9A-9526-CC48-86FC-ECE65E684E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3E4B2805-7C84-504C-AE6E-D886F9301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0C2C76-915F-274A-950F-93633110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3FA1B1-9814-2F40-8F61-6F17F0DB1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700" y="1825625"/>
            <a:ext cx="98171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86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CA0811-2083-7D46-8064-5531B6A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350" y="1709738"/>
            <a:ext cx="9817100" cy="29130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2FF05D3-5156-F24D-AB0B-0E8BA9F02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350" y="4589463"/>
            <a:ext cx="9817100" cy="1531910"/>
          </a:xfrm>
        </p:spPr>
        <p:txBody>
          <a:bodyPr/>
          <a:lstStyle>
            <a:lvl1pPr marL="0" indent="0">
              <a:buNone/>
              <a:defRPr sz="2400">
                <a:solidFill>
                  <a:srgbClr val="DB142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9692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59291-C01E-D543-9C6F-AA7FBCA4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419A78-4392-C14B-A8B4-B2B9D1CE7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6700" y="1825625"/>
            <a:ext cx="45593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6246F8-5D4C-2741-A483-6EC86120B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4300" y="1825625"/>
            <a:ext cx="48895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21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2FAF54-FE57-DE49-A106-98E69B81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44" y="365125"/>
            <a:ext cx="9099643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9127D06-87EE-7B44-95D4-DDEB639E1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5744" y="1681163"/>
            <a:ext cx="374183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DB1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FE28E66-5647-6C48-BB79-79140D937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5744" y="3006725"/>
            <a:ext cx="3741831" cy="31829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90910F6-63E5-F842-BB41-865F57338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DB142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FB1C2EC-AF2F-CF4D-A471-4F233185E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05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1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8762F-7B85-0145-9F70-F2F3A6258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E36D11-FB66-6341-AE46-FBAFEDD5B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BF62D8A-1B5D-B045-A4EB-03304F2B0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584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22EFE-A7AE-3E48-A2F4-D77DC6D7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88" y="987424"/>
            <a:ext cx="3932237" cy="1062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65F0793-605C-B646-AE3C-9990C5E5C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987425"/>
            <a:ext cx="525938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BA7F10-A70F-714B-88A6-39E2921FB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5288" y="2049462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DB142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00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9BC4-12CB-FE4C-9C07-D2E08059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700" y="365125"/>
            <a:ext cx="98171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nb-NO" dirty="0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B41F505-8F92-BE42-AF0F-6058EDF35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36700" y="1825625"/>
            <a:ext cx="98171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854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>
            <a:extLst>
              <a:ext uri="{FF2B5EF4-FFF2-40B4-BE49-F238E27FC236}">
                <a16:creationId xmlns:a16="http://schemas.microsoft.com/office/drawing/2014/main" id="{1B62AABA-36F6-654D-9C36-672214516E67}"/>
              </a:ext>
            </a:extLst>
          </p:cNvPr>
          <p:cNvSpPr txBox="1"/>
          <p:nvPr userDrawn="1"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4A0E16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4A0E16"/>
                </a:solidFill>
                <a:latin typeface="Helvetica" pitchFamily="2" charset="0"/>
              </a:rPr>
              <a:t>‹#›</a:t>
            </a:fld>
            <a:endParaRPr lang="nb-NO" sz="1100" dirty="0">
              <a:solidFill>
                <a:srgbClr val="4A0E16"/>
              </a:solidFill>
              <a:latin typeface="Helvetica" pitchFamily="2" charset="0"/>
            </a:endParaRP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2EC6A5E-350B-C34E-A67A-7F5651E3C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0" y="365125"/>
            <a:ext cx="9766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5C4621-46E2-9245-8C07-A21ACB4F9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500" y="1825625"/>
            <a:ext cx="9766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0CE9C8E-F46D-F84E-9896-7E09ACD8ECE7}"/>
              </a:ext>
            </a:extLst>
          </p:cNvPr>
          <p:cNvSpPr/>
          <p:nvPr userDrawn="1"/>
        </p:nvSpPr>
        <p:spPr>
          <a:xfrm>
            <a:off x="-12700" y="0"/>
            <a:ext cx="7620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6CC890A7-FD3C-2F44-AC1F-E90A6EE77FD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13" name="Grafikk 12">
            <a:extLst>
              <a:ext uri="{FF2B5EF4-FFF2-40B4-BE49-F238E27FC236}">
                <a16:creationId xmlns:a16="http://schemas.microsoft.com/office/drawing/2014/main" id="{F1994120-1375-BC44-8D9F-0825E057D4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5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771D39F-80C1-B44B-AC92-0D5D916E34C7}"/>
              </a:ext>
            </a:extLst>
          </p:cNvPr>
          <p:cNvSpPr/>
          <p:nvPr/>
        </p:nvSpPr>
        <p:spPr>
          <a:xfrm>
            <a:off x="1130300" y="0"/>
            <a:ext cx="11150600" cy="6858000"/>
          </a:xfrm>
          <a:prstGeom prst="rect">
            <a:avLst/>
          </a:prstGeom>
          <a:solidFill>
            <a:srgbClr val="4A0E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15C0FB3-7DBD-1B4B-8734-BFA56746272A}"/>
              </a:ext>
            </a:extLst>
          </p:cNvPr>
          <p:cNvSpPr/>
          <p:nvPr/>
        </p:nvSpPr>
        <p:spPr>
          <a:xfrm>
            <a:off x="0" y="0"/>
            <a:ext cx="1130300" cy="6858000"/>
          </a:xfrm>
          <a:prstGeom prst="rect">
            <a:avLst/>
          </a:prstGeom>
          <a:solidFill>
            <a:srgbClr val="DB1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1BC3916-9595-CB44-9F25-A7F91A06E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" y="412750"/>
            <a:ext cx="393700" cy="3937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24576BD-8B17-304F-B14C-016FE5C17C6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2158999"/>
            <a:ext cx="9144000" cy="1008063"/>
          </a:xfrm>
        </p:spPr>
        <p:txBody>
          <a:bodyPr>
            <a:normAutofit/>
          </a:bodyPr>
          <a:lstStyle/>
          <a:p>
            <a:pPr algn="l"/>
            <a:r>
              <a:rPr lang="nb-NO" sz="5000" b="1" dirty="0">
                <a:solidFill>
                  <a:schemeClr val="bg1"/>
                </a:solidFill>
              </a:rPr>
              <a:t>Tittel på presentasjonen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89C461C-A343-F040-B198-1E9DC1D6B89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3429000"/>
            <a:ext cx="7899400" cy="16557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b-NO" sz="2000" dirty="0">
                <a:solidFill>
                  <a:srgbClr val="DB142C"/>
                </a:solidFill>
              </a:rPr>
              <a:t>Prosjektingress </a:t>
            </a:r>
            <a:r>
              <a:rPr lang="nb-NO" sz="2000" dirty="0" err="1">
                <a:solidFill>
                  <a:srgbClr val="DB142C"/>
                </a:solidFill>
              </a:rPr>
              <a:t>volore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ipsus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nobisquae</a:t>
            </a:r>
            <a:r>
              <a:rPr lang="nb-NO" sz="2000" dirty="0">
                <a:solidFill>
                  <a:srgbClr val="DB142C"/>
                </a:solidFill>
              </a:rPr>
              <a:t> si </a:t>
            </a:r>
            <a:r>
              <a:rPr lang="nb-NO" sz="2000" dirty="0" err="1">
                <a:solidFill>
                  <a:srgbClr val="DB142C"/>
                </a:solidFill>
              </a:rPr>
              <a:t>tenihictur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alignam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quas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quo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commos</a:t>
            </a:r>
            <a:r>
              <a:rPr lang="nb-NO" sz="2000" dirty="0">
                <a:solidFill>
                  <a:srgbClr val="DB142C"/>
                </a:solidFill>
              </a:rPr>
              <a:t> </a:t>
            </a:r>
            <a:r>
              <a:rPr lang="nb-NO" sz="2000" dirty="0" err="1">
                <a:solidFill>
                  <a:srgbClr val="DB142C"/>
                </a:solidFill>
              </a:rPr>
              <a:t>audam</a:t>
            </a:r>
            <a:r>
              <a:rPr lang="nb-NO" sz="2000" dirty="0">
                <a:solidFill>
                  <a:srgbClr val="DB142C"/>
                </a:solidFill>
              </a:rPr>
              <a:t> dunt.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7AA55DA3-565B-BE42-8A90-40B122917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3650" y="5994400"/>
            <a:ext cx="14478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 descr="Et bilde som inneholder innendørs, sitter, brun, bord&#10;&#10;Automatisk generert beskrivelse">
            <a:extLst>
              <a:ext uri="{FF2B5EF4-FFF2-40B4-BE49-F238E27FC236}">
                <a16:creationId xmlns:a16="http://schemas.microsoft.com/office/drawing/2014/main" id="{65E854F2-1EA0-C849-8F6D-6EEF3715E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6"/>
            <a:ext cx="12280900" cy="6908006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A6DE390-3FC8-C349-82F7-4E569693621E}"/>
              </a:ext>
            </a:extLst>
          </p:cNvPr>
          <p:cNvSpPr/>
          <p:nvPr/>
        </p:nvSpPr>
        <p:spPr>
          <a:xfrm>
            <a:off x="0" y="-50006"/>
            <a:ext cx="12280900" cy="6908006"/>
          </a:xfrm>
          <a:prstGeom prst="rect">
            <a:avLst/>
          </a:prstGeom>
          <a:solidFill>
            <a:srgbClr val="4A0E16">
              <a:alpha val="8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074ABEA-D7E2-D043-849C-C4129153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F26E1DAA-63C1-F04D-B5DB-488D652A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DE6EF3-FF5D-C342-9DD1-B2C29BE978B6}"/>
              </a:ext>
            </a:extLst>
          </p:cNvPr>
          <p:cNvSpPr txBox="1"/>
          <p:nvPr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BFBFB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FBFBFB"/>
                </a:solidFill>
                <a:latin typeface="Helvetica" pitchFamily="2" charset="0"/>
              </a:rPr>
              <a:t>2</a:t>
            </a:fld>
            <a:endParaRPr lang="nb-NO" sz="1100" dirty="0">
              <a:solidFill>
                <a:srgbClr val="FBFBFB"/>
              </a:solidFill>
              <a:latin typeface="Helvetica" pitchFamily="2" charset="0"/>
            </a:endParaRPr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3DC6BCA8-7D9B-5C41-B74C-459B802A61E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6900" y="2299443"/>
            <a:ext cx="8547100" cy="2413001"/>
          </a:xfrm>
        </p:spPr>
        <p:txBody>
          <a:bodyPr>
            <a:noAutofit/>
          </a:bodyPr>
          <a:lstStyle/>
          <a:p>
            <a:r>
              <a:rPr lang="nb-NO" sz="3300" b="1" dirty="0">
                <a:solidFill>
                  <a:srgbClr val="FBFBFB"/>
                </a:solidFill>
              </a:rPr>
              <a:t>Ut </a:t>
            </a:r>
            <a:r>
              <a:rPr lang="nb-NO" sz="3300" b="1" dirty="0" err="1">
                <a:solidFill>
                  <a:srgbClr val="FBFBFB"/>
                </a:solidFill>
              </a:rPr>
              <a:t>volore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ipsus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nobisquae</a:t>
            </a:r>
            <a:r>
              <a:rPr lang="nb-NO" sz="3300" b="1" dirty="0">
                <a:solidFill>
                  <a:srgbClr val="FBFBFB"/>
                </a:solidFill>
              </a:rPr>
              <a:t> si </a:t>
            </a:r>
            <a:r>
              <a:rPr lang="nb-NO" sz="3300" b="1" dirty="0" err="1">
                <a:solidFill>
                  <a:srgbClr val="FBFBFB"/>
                </a:solidFill>
              </a:rPr>
              <a:t>tenihictur</a:t>
            </a:r>
            <a:br>
              <a:rPr lang="nb-NO" sz="3300" b="1" dirty="0">
                <a:solidFill>
                  <a:srgbClr val="FBFBFB"/>
                </a:solidFill>
              </a:rPr>
            </a:br>
            <a:br>
              <a:rPr lang="nb-NO" sz="3300" b="1" dirty="0">
                <a:solidFill>
                  <a:srgbClr val="FBFBFB"/>
                </a:solidFill>
              </a:rPr>
            </a:b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alignam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quas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quo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commos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audam</a:t>
            </a:r>
            <a:r>
              <a:rPr lang="nb-NO" sz="3300" b="1" dirty="0">
                <a:solidFill>
                  <a:srgbClr val="FBFBFB"/>
                </a:solidFill>
              </a:rPr>
              <a:t> dunt.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997AE03-7053-2048-84B5-E4FB3BB49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0" y="1905743"/>
            <a:ext cx="48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16DFE2-2535-8347-9709-74F5E1705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AFED34-9E68-A941-B8FF-9AFEEC74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809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bibliotek, sitter, stol, bord&#10;&#10;Automatisk generert beskrivelse">
            <a:extLst>
              <a:ext uri="{FF2B5EF4-FFF2-40B4-BE49-F238E27FC236}">
                <a16:creationId xmlns:a16="http://schemas.microsoft.com/office/drawing/2014/main" id="{7EAF8E78-CAC0-3D43-AFCE-AB0746D2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007"/>
            <a:ext cx="12280900" cy="6908006"/>
          </a:xfrm>
          <a:prstGeom prst="rect">
            <a:avLst/>
          </a:prstGeom>
        </p:spPr>
      </p:pic>
      <p:sp>
        <p:nvSpPr>
          <p:cNvPr id="24" name="Rektangel 23">
            <a:extLst>
              <a:ext uri="{FF2B5EF4-FFF2-40B4-BE49-F238E27FC236}">
                <a16:creationId xmlns:a16="http://schemas.microsoft.com/office/drawing/2014/main" id="{CA6DE390-3FC8-C349-82F7-4E569693621E}"/>
              </a:ext>
            </a:extLst>
          </p:cNvPr>
          <p:cNvSpPr/>
          <p:nvPr/>
        </p:nvSpPr>
        <p:spPr>
          <a:xfrm>
            <a:off x="0" y="-50006"/>
            <a:ext cx="12280900" cy="6908006"/>
          </a:xfrm>
          <a:prstGeom prst="rect">
            <a:avLst/>
          </a:prstGeom>
          <a:solidFill>
            <a:srgbClr val="4A0E16">
              <a:alpha val="8823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074ABEA-D7E2-D043-849C-C41291531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F26E1DAA-63C1-F04D-B5DB-488D652A6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6700" y="317500"/>
            <a:ext cx="228600" cy="2286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DE6EF3-FF5D-C342-9DD1-B2C29BE978B6}"/>
              </a:ext>
            </a:extLst>
          </p:cNvPr>
          <p:cNvSpPr txBox="1"/>
          <p:nvPr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FBFBFB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FBFBFB"/>
                </a:solidFill>
                <a:latin typeface="Helvetica" pitchFamily="2" charset="0"/>
              </a:rPr>
              <a:t>4</a:t>
            </a:fld>
            <a:endParaRPr lang="nb-NO" sz="1100" dirty="0">
              <a:solidFill>
                <a:srgbClr val="FBFBFB"/>
              </a:solidFill>
              <a:latin typeface="Helvetica" pitchFamily="2" charset="0"/>
            </a:endParaRPr>
          </a:p>
        </p:txBody>
      </p:sp>
      <p:sp>
        <p:nvSpPr>
          <p:cNvPr id="25" name="Tittel 1">
            <a:extLst>
              <a:ext uri="{FF2B5EF4-FFF2-40B4-BE49-F238E27FC236}">
                <a16:creationId xmlns:a16="http://schemas.microsoft.com/office/drawing/2014/main" id="{3DC6BCA8-7D9B-5C41-B74C-459B802A61E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66900" y="2299443"/>
            <a:ext cx="8547100" cy="2413001"/>
          </a:xfrm>
        </p:spPr>
        <p:txBody>
          <a:bodyPr>
            <a:noAutofit/>
          </a:bodyPr>
          <a:lstStyle/>
          <a:p>
            <a:r>
              <a:rPr lang="nb-NO" sz="3300" b="1" dirty="0">
                <a:solidFill>
                  <a:srgbClr val="FBFBFB"/>
                </a:solidFill>
              </a:rPr>
              <a:t>Ut </a:t>
            </a:r>
            <a:r>
              <a:rPr lang="nb-NO" sz="3300" b="1" dirty="0" err="1">
                <a:solidFill>
                  <a:srgbClr val="FBFBFB"/>
                </a:solidFill>
              </a:rPr>
              <a:t>volore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ipsus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nobisquae</a:t>
            </a:r>
            <a:r>
              <a:rPr lang="nb-NO" sz="3300" b="1" dirty="0">
                <a:solidFill>
                  <a:srgbClr val="FBFBFB"/>
                </a:solidFill>
              </a:rPr>
              <a:t> si </a:t>
            </a:r>
            <a:r>
              <a:rPr lang="nb-NO" sz="3300" b="1" dirty="0" err="1">
                <a:solidFill>
                  <a:srgbClr val="FBFBFB"/>
                </a:solidFill>
              </a:rPr>
              <a:t>tenihictur</a:t>
            </a:r>
            <a:br>
              <a:rPr lang="nb-NO" sz="3300" b="1" dirty="0">
                <a:solidFill>
                  <a:srgbClr val="FBFBFB"/>
                </a:solidFill>
              </a:rPr>
            </a:br>
            <a:br>
              <a:rPr lang="nb-NO" sz="3300" b="1" dirty="0">
                <a:solidFill>
                  <a:srgbClr val="FBFBFB"/>
                </a:solidFill>
              </a:rPr>
            </a:b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alignam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quas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quo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commos</a:t>
            </a:r>
            <a:r>
              <a:rPr lang="nb-NO" sz="3300" b="1" dirty="0">
                <a:solidFill>
                  <a:srgbClr val="FBFBFB"/>
                </a:solidFill>
              </a:rPr>
              <a:t> </a:t>
            </a:r>
            <a:r>
              <a:rPr lang="nb-NO" sz="3300" b="1" dirty="0" err="1">
                <a:solidFill>
                  <a:srgbClr val="FBFBFB"/>
                </a:solidFill>
              </a:rPr>
              <a:t>audam</a:t>
            </a:r>
            <a:r>
              <a:rPr lang="nb-NO" sz="3300" b="1" dirty="0">
                <a:solidFill>
                  <a:srgbClr val="FBFBFB"/>
                </a:solidFill>
              </a:rPr>
              <a:t> dunt.</a:t>
            </a:r>
          </a:p>
        </p:txBody>
      </p:sp>
      <p:pic>
        <p:nvPicPr>
          <p:cNvPr id="27" name="Bilde 26">
            <a:extLst>
              <a:ext uri="{FF2B5EF4-FFF2-40B4-BE49-F238E27FC236}">
                <a16:creationId xmlns:a16="http://schemas.microsoft.com/office/drawing/2014/main" id="{0997AE03-7053-2048-84B5-E4FB3BB49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700" y="1905743"/>
            <a:ext cx="482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2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11">
            <a:extLst>
              <a:ext uri="{FF2B5EF4-FFF2-40B4-BE49-F238E27FC236}">
                <a16:creationId xmlns:a16="http://schemas.microsoft.com/office/drawing/2014/main" id="{E074ABEA-D7E2-D043-849C-C4129153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500" y="5359400"/>
            <a:ext cx="127000" cy="93980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1DE6EF3-FF5D-C342-9DD1-B2C29BE978B6}"/>
              </a:ext>
            </a:extLst>
          </p:cNvPr>
          <p:cNvSpPr txBox="1"/>
          <p:nvPr/>
        </p:nvSpPr>
        <p:spPr>
          <a:xfrm>
            <a:off x="11531600" y="3244334"/>
            <a:ext cx="66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>
                <a:solidFill>
                  <a:srgbClr val="4A0E16"/>
                </a:solidFill>
                <a:latin typeface="Helvetica" pitchFamily="2" charset="0"/>
              </a:rPr>
              <a:t>0</a:t>
            </a:r>
            <a:fld id="{9EECFA8F-3F82-D245-8F45-510A0AA9B0E6}" type="slidenum">
              <a:rPr lang="nb-NO" sz="1100" smtClean="0">
                <a:solidFill>
                  <a:srgbClr val="4A0E16"/>
                </a:solidFill>
                <a:latin typeface="Helvetica" pitchFamily="2" charset="0"/>
              </a:rPr>
              <a:t>5</a:t>
            </a:fld>
            <a:endParaRPr lang="nb-NO" sz="1100" dirty="0">
              <a:solidFill>
                <a:srgbClr val="4A0E16"/>
              </a:solidFill>
              <a:latin typeface="Helvetica" pitchFamily="2" charset="0"/>
            </a:endParaRPr>
          </a:p>
        </p:txBody>
      </p:sp>
      <p:pic>
        <p:nvPicPr>
          <p:cNvPr id="3" name="Bilde 2" descr="Et bilde som inneholder skjermbilde, fugl&#10;&#10;Automatisk generert beskrivelse">
            <a:extLst>
              <a:ext uri="{FF2B5EF4-FFF2-40B4-BE49-F238E27FC236}">
                <a16:creationId xmlns:a16="http://schemas.microsoft.com/office/drawing/2014/main" id="{7AD08F5A-F3C9-B642-9910-218AFDA4C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8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al" id="{D3F8BBBC-4125-B244-8A1F-0E4575DBB82F}" vid="{B56533BC-576A-0841-BFDA-D3E5DF072B6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</TotalTime>
  <Words>51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Helvetica</vt:lpstr>
      <vt:lpstr>Office-tema</vt:lpstr>
      <vt:lpstr>Tittel på presentasjonen</vt:lpstr>
      <vt:lpstr>Ut volore ipsus nobisquae si tenihictur   alignam quas quo commos audam dunt.</vt:lpstr>
      <vt:lpstr>PowerPoint Presentation</vt:lpstr>
      <vt:lpstr>Ut volore ipsus nobisquae si tenihictur   alignam quas quo commos audam dunt.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presentasjonen</dc:title>
  <dc:creator>Robin</dc:creator>
  <cp:lastModifiedBy>Robin</cp:lastModifiedBy>
  <cp:revision>1</cp:revision>
  <dcterms:created xsi:type="dcterms:W3CDTF">2021-09-29T09:10:48Z</dcterms:created>
  <dcterms:modified xsi:type="dcterms:W3CDTF">2021-09-29T09:24:18Z</dcterms:modified>
</cp:coreProperties>
</file>